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0687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35967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3549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26188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94912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62923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948671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60462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35748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83312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49926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103D6-3618-4F90-A860-CFCC82A32E32}" type="datetimeFigureOut">
              <a:rPr lang="bg-BG" smtClean="0"/>
              <a:t>2.4.2024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42760-42F4-4B8A-B803-76D706AB53D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87319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СРЕДНА ПЕНСИЯ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450708"/>
              </p:ext>
            </p:extLst>
          </p:nvPr>
        </p:nvGraphicFramePr>
        <p:xfrm>
          <a:off x="2701636" y="2220089"/>
          <a:ext cx="8462356" cy="42549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0477">
                  <a:extLst>
                    <a:ext uri="{9D8B030D-6E8A-4147-A177-3AD203B41FA5}">
                      <a16:colId xmlns:a16="http://schemas.microsoft.com/office/drawing/2014/main" val="3992561839"/>
                    </a:ext>
                  </a:extLst>
                </a:gridCol>
                <a:gridCol w="4231879">
                  <a:extLst>
                    <a:ext uri="{9D8B030D-6E8A-4147-A177-3AD203B41FA5}">
                      <a16:colId xmlns:a16="http://schemas.microsoft.com/office/drawing/2014/main" val="3649004080"/>
                    </a:ext>
                  </a:extLst>
                </a:gridCol>
              </a:tblGrid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2009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 288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</a:t>
                      </a:r>
                      <a:r>
                        <a:rPr lang="bg-BG" sz="22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339129"/>
                  </a:ext>
                </a:extLst>
              </a:tr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2020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382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904922"/>
                  </a:ext>
                </a:extLst>
              </a:tr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2023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788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150983"/>
                  </a:ext>
                </a:extLst>
              </a:tr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2024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883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3872919"/>
                  </a:ext>
                </a:extLst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2618503" y="4405745"/>
            <a:ext cx="7090762" cy="8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9601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dirty="0" smtClean="0">
                <a:latin typeface="Calibri" panose="020F0502020204030204" pitchFamily="34" charset="0"/>
                <a:cs typeface="Calibri" panose="020F0502020204030204" pitchFamily="34" charset="0"/>
              </a:rPr>
              <a:t>МИНИМАЛНА ПЕНСИЯ</a:t>
            </a:r>
            <a:endParaRPr lang="bg-B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60111"/>
              </p:ext>
            </p:extLst>
          </p:nvPr>
        </p:nvGraphicFramePr>
        <p:xfrm>
          <a:off x="1864822" y="2128649"/>
          <a:ext cx="8462356" cy="42708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30477">
                  <a:extLst>
                    <a:ext uri="{9D8B030D-6E8A-4147-A177-3AD203B41FA5}">
                      <a16:colId xmlns:a16="http://schemas.microsoft.com/office/drawing/2014/main" val="3992561839"/>
                    </a:ext>
                  </a:extLst>
                </a:gridCol>
                <a:gridCol w="4231879">
                  <a:extLst>
                    <a:ext uri="{9D8B030D-6E8A-4147-A177-3AD203B41FA5}">
                      <a16:colId xmlns:a16="http://schemas.microsoft.com/office/drawing/2014/main" val="3649004080"/>
                    </a:ext>
                  </a:extLst>
                </a:gridCol>
              </a:tblGrid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2009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2200" b="1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 </a:t>
                      </a:r>
                      <a:r>
                        <a:rPr lang="bg-BG" sz="2200" b="1" dirty="0" smtClean="0">
                          <a:solidFill>
                            <a:schemeClr val="tx1"/>
                          </a:solidFill>
                          <a:effectLst/>
                        </a:rPr>
                        <a:t>136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</a:t>
                      </a:r>
                      <a:r>
                        <a:rPr lang="bg-BG" sz="2200" b="1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339129"/>
                  </a:ext>
                </a:extLst>
              </a:tr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2020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bg-BG" sz="2200" b="1" dirty="0" smtClean="0">
                          <a:solidFill>
                            <a:schemeClr val="tx1"/>
                          </a:solidFill>
                          <a:effectLst/>
                        </a:rPr>
                        <a:t>250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          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904922"/>
                  </a:ext>
                </a:extLst>
              </a:tr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2023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bg-BG" sz="2200" b="1" dirty="0" smtClean="0">
                          <a:solidFill>
                            <a:schemeClr val="tx1"/>
                          </a:solidFill>
                          <a:effectLst/>
                        </a:rPr>
                        <a:t>523</a:t>
                      </a:r>
                      <a:r>
                        <a:rPr lang="bg-BG" sz="22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лв.  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(504 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лв. –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ЛБ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52150983"/>
                  </a:ext>
                </a:extLst>
              </a:tr>
              <a:tr h="8256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2024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г.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bg-BG" sz="2200" b="1" dirty="0">
                          <a:solidFill>
                            <a:schemeClr val="tx1"/>
                          </a:solidFill>
                          <a:effectLst/>
                        </a:rPr>
                        <a:t>        </a:t>
                      </a:r>
                      <a:r>
                        <a:rPr lang="bg-BG" sz="2200" b="1" dirty="0" smtClean="0">
                          <a:solidFill>
                            <a:schemeClr val="tx1"/>
                          </a:solidFill>
                          <a:effectLst/>
                        </a:rPr>
                        <a:t>580 </a:t>
                      </a:r>
                      <a:r>
                        <a:rPr lang="bg-BG" sz="1800" b="1" dirty="0">
                          <a:solidFill>
                            <a:schemeClr val="tx1"/>
                          </a:solidFill>
                          <a:effectLst/>
                        </a:rPr>
                        <a:t>лв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.  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(5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26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bg-BG" sz="1800" b="1" dirty="0" smtClean="0">
                          <a:solidFill>
                            <a:schemeClr val="tx1"/>
                          </a:solidFill>
                          <a:effectLst/>
                        </a:rPr>
                        <a:t>лв. –</a:t>
                      </a:r>
                      <a:r>
                        <a:rPr lang="bg-BG" sz="18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ЛБ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bg-BG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3872919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 flipV="1">
            <a:off x="2169616" y="4455621"/>
            <a:ext cx="7090762" cy="831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41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СРЕДНА ПЕНСИЯ</vt:lpstr>
      <vt:lpstr>МИНИМАЛНА ПЕНСИЯ</vt:lpstr>
    </vt:vector>
  </TitlesOfParts>
  <Company>Ministry Of Finance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Екатерина Антова</dc:creator>
  <cp:lastModifiedBy>Екатерина Антова</cp:lastModifiedBy>
  <cp:revision>4</cp:revision>
  <dcterms:created xsi:type="dcterms:W3CDTF">2024-04-02T13:41:16Z</dcterms:created>
  <dcterms:modified xsi:type="dcterms:W3CDTF">2024-04-02T13:49:32Z</dcterms:modified>
</cp:coreProperties>
</file>